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53"/>
  </p:normalViewPr>
  <p:slideViewPr>
    <p:cSldViewPr snapToGrid="0" snapToObjects="1">
      <p:cViewPr varScale="1">
        <p:scale>
          <a:sx n="106" d="100"/>
          <a:sy n="106" d="100"/>
        </p:scale>
        <p:origin x="7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41860-3AC3-614F-BBAF-EA93A4EF827F}" type="datetimeFigureOut">
              <a:rPr lang="en-US" smtClean="0"/>
              <a:t>7/12/19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5CA3C-C61F-FE43-8CEC-5F133E01D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41860-3AC3-614F-BBAF-EA93A4EF827F}" type="datetimeFigureOut">
              <a:rPr lang="en-US" smtClean="0"/>
              <a:t>7/12/19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5CA3C-C61F-FE43-8CEC-5F133E01D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41860-3AC3-614F-BBAF-EA93A4EF827F}" type="datetimeFigureOut">
              <a:rPr lang="en-US" smtClean="0"/>
              <a:t>7/12/19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5CA3C-C61F-FE43-8CEC-5F133E01D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41860-3AC3-614F-BBAF-EA93A4EF827F}" type="datetimeFigureOut">
              <a:rPr lang="en-US" smtClean="0"/>
              <a:t>7/12/19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5CA3C-C61F-FE43-8CEC-5F133E01D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41860-3AC3-614F-BBAF-EA93A4EF827F}" type="datetimeFigureOut">
              <a:rPr lang="en-US" smtClean="0"/>
              <a:t>7/12/19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5CA3C-C61F-FE43-8CEC-5F133E01D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41860-3AC3-614F-BBAF-EA93A4EF827F}" type="datetimeFigureOut">
              <a:rPr lang="en-US" smtClean="0"/>
              <a:t>7/12/19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5CA3C-C61F-FE43-8CEC-5F133E01D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41860-3AC3-614F-BBAF-EA93A4EF827F}" type="datetimeFigureOut">
              <a:rPr lang="en-US" smtClean="0"/>
              <a:t>7/12/19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5CA3C-C61F-FE43-8CEC-5F133E01D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41860-3AC3-614F-BBAF-EA93A4EF827F}" type="datetimeFigureOut">
              <a:rPr lang="en-US" smtClean="0"/>
              <a:t>7/12/19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5CA3C-C61F-FE43-8CEC-5F133E01D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41860-3AC3-614F-BBAF-EA93A4EF827F}" type="datetimeFigureOut">
              <a:rPr lang="en-US" smtClean="0"/>
              <a:t>7/12/19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5CA3C-C61F-FE43-8CEC-5F133E01D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41860-3AC3-614F-BBAF-EA93A4EF827F}" type="datetimeFigureOut">
              <a:rPr lang="en-US" smtClean="0"/>
              <a:t>7/12/19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5CA3C-C61F-FE43-8CEC-5F133E01D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41860-3AC3-614F-BBAF-EA93A4EF827F}" type="datetimeFigureOut">
              <a:rPr lang="en-US" smtClean="0"/>
              <a:t>7/12/19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5CA3C-C61F-FE43-8CEC-5F133E01D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41860-3AC3-614F-BBAF-EA93A4EF827F}" type="datetimeFigureOut">
              <a:rPr lang="en-US" smtClean="0"/>
              <a:t>7/12/19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5CA3C-C61F-FE43-8CEC-5F133E01D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84094" y="311972"/>
            <a:ext cx="4754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Did you know?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9095" y="1154396"/>
            <a:ext cx="967112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atin typeface="Arial" charset="0"/>
                <a:ea typeface="Arial" charset="0"/>
                <a:cs typeface="Arial" charset="0"/>
              </a:rPr>
              <a:t>If you are a current Queen’s student </a:t>
            </a:r>
            <a:r>
              <a:rPr lang="en-US" sz="2600">
                <a:latin typeface="Arial" charset="0"/>
                <a:ea typeface="Arial" charset="0"/>
                <a:cs typeface="Arial" charset="0"/>
              </a:rPr>
              <a:t>with Indigenous 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ancestry, </a:t>
            </a:r>
          </a:p>
          <a:p>
            <a:r>
              <a:rPr lang="en-US" sz="2600" dirty="0">
                <a:latin typeface="Arial" charset="0"/>
                <a:ea typeface="Arial" charset="0"/>
                <a:cs typeface="Arial" charset="0"/>
              </a:rPr>
              <a:t>you can self-identify any time through your SOLUS account.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97191" y="4571231"/>
            <a:ext cx="103614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For more information visit: </a:t>
            </a:r>
            <a:r>
              <a:rPr lang="en-US" sz="2400" b="1" dirty="0">
                <a:latin typeface="Arial" charset="0"/>
                <a:ea typeface="Arial" charset="0"/>
                <a:cs typeface="Arial" charset="0"/>
              </a:rPr>
              <a:t>https://</a:t>
            </a:r>
            <a:r>
              <a:rPr lang="en-US" sz="2400" b="1" dirty="0" err="1">
                <a:latin typeface="Arial" charset="0"/>
                <a:ea typeface="Arial" charset="0"/>
                <a:cs typeface="Arial" charset="0"/>
              </a:rPr>
              <a:t>www.queensu.ca</a:t>
            </a:r>
            <a:r>
              <a:rPr lang="en-US" sz="2400" b="1" dirty="0">
                <a:latin typeface="Arial" charset="0"/>
                <a:ea typeface="Arial" charset="0"/>
                <a:cs typeface="Arial" charset="0"/>
              </a:rPr>
              <a:t>/</a:t>
            </a:r>
            <a:r>
              <a:rPr lang="en-US" sz="2400" b="1" dirty="0" err="1">
                <a:latin typeface="Arial" charset="0"/>
                <a:ea typeface="Arial" charset="0"/>
                <a:cs typeface="Arial" charset="0"/>
              </a:rPr>
              <a:t>fourdirections</a:t>
            </a:r>
            <a:r>
              <a:rPr lang="en-US" sz="2400" b="1" dirty="0">
                <a:latin typeface="Arial" charset="0"/>
                <a:ea typeface="Arial" charset="0"/>
                <a:cs typeface="Arial" charset="0"/>
              </a:rPr>
              <a:t>/self-identification/self-identify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095" y="2518634"/>
            <a:ext cx="10058400" cy="169259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1136" y="0"/>
            <a:ext cx="2340864" cy="178003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9714470" y="6214713"/>
            <a:ext cx="2366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Four Directions</a:t>
            </a:r>
          </a:p>
          <a:p>
            <a:r>
              <a:rPr lang="en-US" sz="1400">
                <a:latin typeface="Arial" charset="0"/>
                <a:ea typeface="Arial" charset="0"/>
                <a:cs typeface="Arial" charset="0"/>
              </a:rPr>
              <a:t>Indigenous 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Student Centre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0107" y="5544153"/>
            <a:ext cx="874776" cy="67056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97568"/>
            <a:ext cx="1993956" cy="2382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48</Words>
  <Application>Microsoft Macintosh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Candice Lucille Pinto</dc:creator>
  <cp:lastModifiedBy>Kandice Baptiste</cp:lastModifiedBy>
  <cp:revision>4</cp:revision>
  <dcterms:created xsi:type="dcterms:W3CDTF">2017-08-03T13:26:41Z</dcterms:created>
  <dcterms:modified xsi:type="dcterms:W3CDTF">2019-07-12T14:40:22Z</dcterms:modified>
</cp:coreProperties>
</file>